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9906000" cy="6858000" type="A4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90" autoAdjust="0"/>
    <p:restoredTop sz="94660"/>
  </p:normalViewPr>
  <p:slideViewPr>
    <p:cSldViewPr snapToGrid="0">
      <p:cViewPr varScale="1">
        <p:scale>
          <a:sx n="94" d="100"/>
          <a:sy n="94" d="100"/>
        </p:scale>
        <p:origin x="1470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7871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81311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0160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8168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048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6058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2012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84773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82521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12126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02584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81340-11B1-4904-9C32-E7685D13D83D}" type="datetimeFigureOut">
              <a:rPr lang="hu-HU" smtClean="0"/>
              <a:t>2025. 02. 21.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35797-5F89-4C03-9075-E61110FC3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39378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.png"/><Relationship Id="rId5" Type="http://schemas.microsoft.com/office/2007/relationships/media" Target="../media/media3.mp4"/><Relationship Id="rId10" Type="http://schemas.openxmlformats.org/officeDocument/2006/relationships/image" Target="../media/image1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1.xml"/><Relationship Id="rId1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vid_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35233" y="248517"/>
            <a:ext cx="2927088" cy="2927088"/>
          </a:xfrm>
          <a:prstGeom prst="rect">
            <a:avLst/>
          </a:prstGeom>
        </p:spPr>
      </p:pic>
      <p:pic>
        <p:nvPicPr>
          <p:cNvPr id="2" name="vid_0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40947" y="3429010"/>
            <a:ext cx="2927088" cy="2927088"/>
          </a:xfrm>
          <a:prstGeom prst="rect">
            <a:avLst/>
          </a:prstGeom>
        </p:spPr>
      </p:pic>
      <p:pic>
        <p:nvPicPr>
          <p:cNvPr id="3" name="vid_04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945975" y="3429000"/>
            <a:ext cx="2927088" cy="2927088"/>
          </a:xfrm>
          <a:prstGeom prst="rect">
            <a:avLst/>
          </a:prstGeom>
        </p:spPr>
      </p:pic>
      <p:pic>
        <p:nvPicPr>
          <p:cNvPr id="5" name="vid_01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666373" y="248517"/>
            <a:ext cx="1765739" cy="2927088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7D541E17-89DF-5857-9B37-AACCF169CD16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79" y="264160"/>
            <a:ext cx="1765797" cy="2927088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A98FADCC-C6FC-1C60-B87B-12DA53F1BA79}"/>
              </a:ext>
            </a:extLst>
          </p:cNvPr>
          <p:cNvSpPr txBox="1"/>
          <p:nvPr/>
        </p:nvSpPr>
        <p:spPr>
          <a:xfrm>
            <a:off x="6968270" y="3798322"/>
            <a:ext cx="2724066" cy="2275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ESM </a:t>
            </a:r>
            <a:r>
              <a:rPr lang="en-GB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Figure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</a:t>
            </a:r>
            <a:r>
              <a:rPr lang="en-GB" sz="1200" dirty="0">
                <a:latin typeface="Times New Roman" panose="02020603050405020304" pitchFamily="18" charset="0"/>
              </a:rPr>
              <a:t>. Rotation of aa shape realistic 3D model of </a:t>
            </a:r>
            <a:r>
              <a:rPr lang="en-GB" sz="1200" i="1" dirty="0" err="1">
                <a:latin typeface="Times New Roman" panose="02020603050405020304" pitchFamily="18" charset="0"/>
              </a:rPr>
              <a:t>Ceratium</a:t>
            </a:r>
            <a:r>
              <a:rPr lang="en-GB" sz="1200" i="1" dirty="0">
                <a:latin typeface="Times New Roman" panose="02020603050405020304" pitchFamily="18" charset="0"/>
              </a:rPr>
              <a:t> </a:t>
            </a:r>
            <a:r>
              <a:rPr lang="hu-HU" sz="1200" i="1" dirty="0" err="1">
                <a:latin typeface="Times New Roman" panose="02020603050405020304" pitchFamily="18" charset="0"/>
              </a:rPr>
              <a:t>furcoides</a:t>
            </a:r>
            <a:r>
              <a:rPr lang="hu-HU" sz="1200" i="1" dirty="0">
                <a:latin typeface="Times New Roman" panose="02020603050405020304" pitchFamily="18" charset="0"/>
              </a:rPr>
              <a:t> </a:t>
            </a:r>
            <a:r>
              <a:rPr lang="hu-HU" sz="1200" dirty="0">
                <a:latin typeface="Times New Roman" panose="02020603050405020304" pitchFamily="18" charset="0"/>
              </a:rPr>
              <a:t>(</a:t>
            </a:r>
            <a:r>
              <a:rPr lang="hu-HU" sz="1200" dirty="0" err="1">
                <a:latin typeface="Times New Roman" panose="02020603050405020304" pitchFamily="18" charset="0"/>
              </a:rPr>
              <a:t>Levander</a:t>
            </a:r>
            <a:r>
              <a:rPr lang="hu-HU" sz="1200" dirty="0">
                <a:latin typeface="Times New Roman" panose="02020603050405020304" pitchFamily="18" charset="0"/>
              </a:rPr>
              <a:t>) </a:t>
            </a:r>
            <a:r>
              <a:rPr lang="hu-HU" sz="12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Langhans</a:t>
            </a:r>
            <a:r>
              <a:rPr lang="hu-HU" sz="12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a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virtual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space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created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Blender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environment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(a) –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schematic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object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with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rotation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axis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(</a:t>
            </a:r>
            <a:r>
              <a:rPr lang="hu-HU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x,y,z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, 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(b) </a:t>
            </a:r>
            <a:r>
              <a:rPr lang="hu-HU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rotation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on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y-</a:t>
            </a:r>
            <a:r>
              <a:rPr lang="hu-HU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axis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, (c) tilt </a:t>
            </a:r>
            <a:r>
              <a:rPr lang="hu-HU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on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z-</a:t>
            </a:r>
            <a:r>
              <a:rPr lang="hu-HU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axis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(d) </a:t>
            </a:r>
            <a:r>
              <a:rPr lang="hu-HU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rotation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and tilt (e ) </a:t>
            </a:r>
            <a:r>
              <a:rPr lang="hu-HU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shaded</a:t>
            </a:r>
            <a:r>
              <a:rPr lang="hu-HU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u-HU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projected </a:t>
            </a:r>
            <a:r>
              <a:rPr lang="hu-HU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area</a:t>
            </a:r>
            <a:r>
              <a:rPr lang="en-GB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GB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AE6940FC-18C8-9A88-FABE-4B0531C23206}"/>
              </a:ext>
            </a:extLst>
          </p:cNvPr>
          <p:cNvSpPr txBox="1"/>
          <p:nvPr/>
        </p:nvSpPr>
        <p:spPr>
          <a:xfrm>
            <a:off x="2145291" y="238357"/>
            <a:ext cx="269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a</a:t>
            </a:r>
            <a:endParaRPr lang="en-GB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AAC8A91-2AF4-85C2-8406-8B236917700D}"/>
              </a:ext>
            </a:extLst>
          </p:cNvPr>
          <p:cNvSpPr txBox="1"/>
          <p:nvPr/>
        </p:nvSpPr>
        <p:spPr>
          <a:xfrm>
            <a:off x="4071662" y="238357"/>
            <a:ext cx="269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</a:t>
            </a:r>
            <a:endParaRPr lang="en-GB" dirty="0"/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BF4CD299-E5FA-7E5D-4A54-8E9CC0EC326D}"/>
              </a:ext>
            </a:extLst>
          </p:cNvPr>
          <p:cNvSpPr txBox="1"/>
          <p:nvPr/>
        </p:nvSpPr>
        <p:spPr>
          <a:xfrm>
            <a:off x="6998750" y="238357"/>
            <a:ext cx="269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</a:t>
            </a:r>
            <a:endParaRPr lang="en-GB" dirty="0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38A317C0-0751-29E7-1721-8FFD3666DDFE}"/>
              </a:ext>
            </a:extLst>
          </p:cNvPr>
          <p:cNvSpPr txBox="1"/>
          <p:nvPr/>
        </p:nvSpPr>
        <p:spPr>
          <a:xfrm>
            <a:off x="3243316" y="3428990"/>
            <a:ext cx="269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d</a:t>
            </a:r>
            <a:endParaRPr lang="en-GB" dirty="0"/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E185722C-8134-58F4-2F44-175E372D28EF}"/>
              </a:ext>
            </a:extLst>
          </p:cNvPr>
          <p:cNvSpPr txBox="1"/>
          <p:nvPr/>
        </p:nvSpPr>
        <p:spPr>
          <a:xfrm>
            <a:off x="6454405" y="3428990"/>
            <a:ext cx="269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585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5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2" repeatCount="indefinite" fill="remove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8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34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263</TotalTime>
  <Words>76</Words>
  <Application>Microsoft Office PowerPoint</Application>
  <PresentationFormat>A4 (210x297 mm)</PresentationFormat>
  <Paragraphs>6</Paragraphs>
  <Slides>1</Slides>
  <Notes>0</Notes>
  <HiddenSlides>0</HiddenSlides>
  <MMClips>4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Office-téma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kisanti</dc:creator>
  <cp:lastModifiedBy>VGabor</cp:lastModifiedBy>
  <cp:revision>14</cp:revision>
  <dcterms:created xsi:type="dcterms:W3CDTF">2025-02-12T10:12:01Z</dcterms:created>
  <dcterms:modified xsi:type="dcterms:W3CDTF">2025-02-21T08:17:11Z</dcterms:modified>
</cp:coreProperties>
</file>

<file path=docProps/thumbnail.jpeg>
</file>